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FFDB2F41-B76B-487E-B511-B91877B7623F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7F864B0-1375-4DEB-B2F5-EFFE0AFD0818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2F41-B76B-487E-B511-B91877B7623F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F864B0-1375-4DEB-B2F5-EFFE0AFD081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FFDB2F41-B76B-487E-B511-B91877B7623F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37F864B0-1375-4DEB-B2F5-EFFE0AFD0818}" type="slidenum">
              <a:rPr lang="es-ES" smtClean="0"/>
              <a:t>‹Nº›</a:t>
            </a:fld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2F41-B76B-487E-B511-B91877B7623F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7F864B0-1375-4DEB-B2F5-EFFE0AFD0818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7" name="6 Rectángulo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2F41-B76B-487E-B511-B91877B7623F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37F864B0-1375-4DEB-B2F5-EFFE0AFD0818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FDB2F41-B76B-487E-B511-B91877B7623F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7F864B0-1375-4DEB-B2F5-EFFE0AFD0818}" type="slidenum">
              <a:rPr lang="es-ES" smtClean="0"/>
              <a:t>‹Nº›</a:t>
            </a:fld>
            <a:endParaRPr lang="es-ES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FDB2F41-B76B-487E-B511-B91877B7623F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2" name="11 Marcador de número de diapositiva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37F864B0-1375-4DEB-B2F5-EFFE0AFD0818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s-ES"/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2F41-B76B-487E-B511-B91877B7623F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7F864B0-1375-4DEB-B2F5-EFFE0AFD081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2F41-B76B-487E-B511-B91877B7623F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7F864B0-1375-4DEB-B2F5-EFFE0AFD0818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B2F41-B76B-487E-B511-B91877B7623F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7F864B0-1375-4DEB-B2F5-EFFE0AFD0818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Rectángulo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Rectángulo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1" name="10 Rectángulo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FFDB2F41-B76B-487E-B511-B91877B7623F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37F864B0-1375-4DEB-B2F5-EFFE0AFD0818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13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FFDB2F41-B76B-487E-B511-B91877B7623F}" type="datetimeFigureOut">
              <a:rPr lang="es-ES" smtClean="0"/>
              <a:t>30/03/2012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Rectángulo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37F864B0-1375-4DEB-B2F5-EFFE0AFD0818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INCLUSIÓN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20000"/>
          </a:bodyPr>
          <a:lstStyle/>
          <a:p>
            <a:r>
              <a:rPr lang="es-ES" sz="3800" b="1" dirty="0"/>
              <a:t>Se basó en</a:t>
            </a:r>
            <a:r>
              <a:rPr lang="es-ES" sz="3800" b="1" dirty="0" smtClean="0"/>
              <a:t>:</a:t>
            </a:r>
          </a:p>
          <a:p>
            <a:endParaRPr lang="es-ES" sz="3800" b="1" dirty="0"/>
          </a:p>
          <a:p>
            <a:pPr algn="just">
              <a:buFont typeface="Wingdings" pitchFamily="2" charset="2"/>
              <a:buChar char="ü"/>
            </a:pPr>
            <a:r>
              <a:rPr lang="es-ES" sz="2600" dirty="0"/>
              <a:t>La Declaración universal de los derechos humanos (1948): Todos los niños tienen derecho a una educación básica.</a:t>
            </a:r>
          </a:p>
          <a:p>
            <a:pPr algn="just">
              <a:buFont typeface="Wingdings" pitchFamily="2" charset="2"/>
              <a:buChar char="ü"/>
            </a:pPr>
            <a:r>
              <a:rPr lang="es-ES" sz="2600" dirty="0"/>
              <a:t>La Convención de los derechos de los niños (1989), que afirma el derecho a recibir una educación sin ningún tipo de discriminación.</a:t>
            </a:r>
          </a:p>
          <a:p>
            <a:pPr algn="just">
              <a:buFont typeface="Wingdings" pitchFamily="2" charset="2"/>
              <a:buChar char="ü"/>
            </a:pPr>
            <a:r>
              <a:rPr lang="es-ES" sz="2600" dirty="0"/>
              <a:t>La igualdad de oportunidades para personas con discapacidad (1993): Reconocimiento de los mismos derechos de educación para los niños, jóvenes y adultos con discapacidad y de que la educación debe proporcionarse en escuelas integradas o en escuelas ordinarias.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 INCLUSIÓN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ES" sz="4100" b="1" dirty="0" smtClean="0"/>
              <a:t>Se desarrolló en:</a:t>
            </a:r>
          </a:p>
          <a:p>
            <a:endParaRPr lang="es-ES" sz="4100" b="1" dirty="0" smtClean="0"/>
          </a:p>
          <a:p>
            <a:pPr algn="just">
              <a:buFont typeface="Wingdings" pitchFamily="2" charset="2"/>
              <a:buChar char="ü"/>
            </a:pPr>
            <a:r>
              <a:rPr lang="es-ES" dirty="0" smtClean="0"/>
              <a:t>La Declaración de Salamanca de 1994 sobre «NEE»: `Las escuelas deben adaptarse a todos los niños, teniendo en cuenta sus condiciones físicas, intelectuales, sociales, emocionales, lingüísticas y otras´. Las escuelas ordinarias de carácter inclusivo son  el medio más efectivo para para combatir las actitudes discriminatorias, construyendo una educación inclusiva y alcanzando una educación para todos.</a:t>
            </a:r>
          </a:p>
          <a:p>
            <a:pPr algn="just">
              <a:buFont typeface="Wingdings" pitchFamily="2" charset="2"/>
              <a:buChar char="ü"/>
            </a:pPr>
            <a:r>
              <a:rPr lang="es-ES" dirty="0" smtClean="0"/>
              <a:t>El Fórum para la Educación Mundial de Dakar (2000)</a:t>
            </a:r>
          </a:p>
          <a:p>
            <a:pPr algn="just">
              <a:buFont typeface="Wingdings" pitchFamily="2" charset="2"/>
              <a:buChar char="ü"/>
            </a:pPr>
            <a:r>
              <a:rPr lang="es-ES" dirty="0" smtClean="0"/>
              <a:t>La Convención Internacional sobre los derechos de las personas con discapacidad (2001)</a:t>
            </a:r>
          </a:p>
          <a:p>
            <a:pPr algn="just">
              <a:buFont typeface="Wingdings" pitchFamily="2" charset="2"/>
              <a:buChar char="ü"/>
            </a:pPr>
            <a:r>
              <a:rPr lang="es-ES" dirty="0" smtClean="0"/>
              <a:t>La Convención por la discapacidad (2005)</a:t>
            </a:r>
            <a:endParaRPr lang="es-E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rmedio">
  <a:themeElements>
    <a:clrScheme name="Intermedio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Intermedi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Intermedi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6</TotalTime>
  <Words>198</Words>
  <Application>Microsoft Office PowerPoint</Application>
  <PresentationFormat>Presentación en pantalla (4:3)</PresentationFormat>
  <Paragraphs>13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3" baseType="lpstr">
      <vt:lpstr>Intermedio</vt:lpstr>
      <vt:lpstr>LA INCLUSIÓN</vt:lpstr>
      <vt:lpstr>LA INCLUSIÓN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Familia</dc:creator>
  <cp:lastModifiedBy>Familia</cp:lastModifiedBy>
  <cp:revision>2</cp:revision>
  <dcterms:created xsi:type="dcterms:W3CDTF">2012-03-30T12:13:17Z</dcterms:created>
  <dcterms:modified xsi:type="dcterms:W3CDTF">2012-03-30T12:19:22Z</dcterms:modified>
</cp:coreProperties>
</file>